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051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3F08-42AB-41B5-BD32-DA68F410938C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0441-DEFA-4ACA-9AD6-8CA166BDEB3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6448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3F08-42AB-41B5-BD32-DA68F410938C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0441-DEFA-4ACA-9AD6-8CA166BDEB3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08856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3F08-42AB-41B5-BD32-DA68F410938C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0441-DEFA-4ACA-9AD6-8CA166BDEB3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5599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3F08-42AB-41B5-BD32-DA68F410938C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0441-DEFA-4ACA-9AD6-8CA166BDEB3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25241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3F08-42AB-41B5-BD32-DA68F410938C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0441-DEFA-4ACA-9AD6-8CA166BDEB3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62366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3F08-42AB-41B5-BD32-DA68F410938C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0441-DEFA-4ACA-9AD6-8CA166BDEB3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07317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3F08-42AB-41B5-BD32-DA68F410938C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0441-DEFA-4ACA-9AD6-8CA166BDEB3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61960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3F08-42AB-41B5-BD32-DA68F410938C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0441-DEFA-4ACA-9AD6-8CA166BDEB3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84813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3F08-42AB-41B5-BD32-DA68F410938C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0441-DEFA-4ACA-9AD6-8CA166BDEB3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43347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3F08-42AB-41B5-BD32-DA68F410938C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0441-DEFA-4ACA-9AD6-8CA166BDEB3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42576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3F08-42AB-41B5-BD32-DA68F410938C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0441-DEFA-4ACA-9AD6-8CA166BDEB3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88038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93F08-42AB-41B5-BD32-DA68F410938C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F0441-DEFA-4ACA-9AD6-8CA166BDEB3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9938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18" y="762000"/>
            <a:ext cx="10785046" cy="249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648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Almog Zugaier</dc:creator>
  <cp:lastModifiedBy>Almog Zugaier</cp:lastModifiedBy>
  <cp:revision>1</cp:revision>
  <dcterms:created xsi:type="dcterms:W3CDTF">2018-09-05T13:26:58Z</dcterms:created>
  <dcterms:modified xsi:type="dcterms:W3CDTF">2018-09-05T13:27:27Z</dcterms:modified>
</cp:coreProperties>
</file>