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8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2495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6173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3160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92476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8620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09819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3487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8593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9025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7315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3723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2AD8C-E8B3-4BC9-8C84-4D98441E2E99}" type="datetimeFigureOut">
              <a:rPr lang="he-IL" smtClean="0"/>
              <a:t>י"ב/כסלו/תשע"ט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BE830-5C1A-4D58-9309-2B99400D48D0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3458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681639"/>
              </p:ext>
            </p:extLst>
          </p:nvPr>
        </p:nvGraphicFramePr>
        <p:xfrm>
          <a:off x="520434" y="770581"/>
          <a:ext cx="10654384" cy="17373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5724716" imgH="933331" progId="Excel.Sheet.12">
                  <p:embed/>
                </p:oleObj>
              </mc:Choice>
              <mc:Fallback>
                <p:oleObj name="Worksheet" r:id="rId3" imgW="5724716" imgH="93333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0434" y="770581"/>
                        <a:ext cx="10654384" cy="17373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218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Microsoft Excel Worksheet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Almog Zugaier</dc:creator>
  <cp:lastModifiedBy>Almog Zugaier</cp:lastModifiedBy>
  <cp:revision>1</cp:revision>
  <dcterms:created xsi:type="dcterms:W3CDTF">2018-11-20T12:53:54Z</dcterms:created>
  <dcterms:modified xsi:type="dcterms:W3CDTF">2018-11-20T12:54:03Z</dcterms:modified>
</cp:coreProperties>
</file>