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2985" autoAdjust="0"/>
    <p:restoredTop sz="94660"/>
  </p:normalViewPr>
  <p:slideViewPr>
    <p:cSldViewPr snapToGrid="0">
      <p:cViewPr varScale="1">
        <p:scale>
          <a:sx n="90" d="100"/>
          <a:sy n="90" d="100"/>
        </p:scale>
        <p:origin x="84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9831380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7687227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1503109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7883946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0121346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4716179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9792447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3200187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0351547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4700828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4374829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587F93-E6B8-4E8F-9034-304EF9465527}" type="datetimeFigureOut">
              <a:rPr lang="he-IL" smtClean="0"/>
              <a:t>י"ב/כסלו/תשע"ט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168D98-04F8-493C-9509-79D2D01071C0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4603275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355033678"/>
              </p:ext>
            </p:extLst>
          </p:nvPr>
        </p:nvGraphicFramePr>
        <p:xfrm>
          <a:off x="713071" y="544012"/>
          <a:ext cx="10383796" cy="169319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Worksheet" r:id="rId3" imgW="5724716" imgH="933331" progId="Excel.Sheet.12">
                  <p:embed/>
                </p:oleObj>
              </mc:Choice>
              <mc:Fallback>
                <p:oleObj name="Worksheet" r:id="rId3" imgW="5724716" imgH="933331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713071" y="544012"/>
                        <a:ext cx="10383796" cy="169319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4051348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Times New Roman</vt:lpstr>
      <vt:lpstr>Office Theme</vt:lpstr>
      <vt:lpstr>Microsoft Excel Worksheet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Almog Zugaier</dc:creator>
  <cp:lastModifiedBy>Almog Zugaier</cp:lastModifiedBy>
  <cp:revision>1</cp:revision>
  <dcterms:created xsi:type="dcterms:W3CDTF">2018-11-20T13:07:15Z</dcterms:created>
  <dcterms:modified xsi:type="dcterms:W3CDTF">2018-11-20T13:07:23Z</dcterms:modified>
</cp:coreProperties>
</file>

<file path=docProps/thumbnail.jpeg>
</file>