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985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7F93-E6B8-4E8F-9034-304EF946552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8D98-04F8-493C-9509-79D2D01071C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3138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7F93-E6B8-4E8F-9034-304EF946552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8D98-04F8-493C-9509-79D2D01071C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68722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7F93-E6B8-4E8F-9034-304EF946552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8D98-04F8-493C-9509-79D2D01071C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50310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7F93-E6B8-4E8F-9034-304EF946552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8D98-04F8-493C-9509-79D2D01071C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88394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7F93-E6B8-4E8F-9034-304EF946552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8D98-04F8-493C-9509-79D2D01071C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12134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7F93-E6B8-4E8F-9034-304EF946552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8D98-04F8-493C-9509-79D2D01071C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71617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7F93-E6B8-4E8F-9034-304EF946552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8D98-04F8-493C-9509-79D2D01071C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79244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7F93-E6B8-4E8F-9034-304EF946552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8D98-04F8-493C-9509-79D2D01071C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20018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7F93-E6B8-4E8F-9034-304EF946552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8D98-04F8-493C-9509-79D2D01071C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35154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7F93-E6B8-4E8F-9034-304EF946552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8D98-04F8-493C-9509-79D2D01071C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70082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87F93-E6B8-4E8F-9034-304EF946552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8D98-04F8-493C-9509-79D2D01071C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37482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87F93-E6B8-4E8F-9034-304EF9465527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68D98-04F8-493C-9509-79D2D01071C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60327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5033678"/>
              </p:ext>
            </p:extLst>
          </p:nvPr>
        </p:nvGraphicFramePr>
        <p:xfrm>
          <a:off x="713071" y="544012"/>
          <a:ext cx="10383796" cy="1693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5724716" imgH="933331" progId="Excel.Sheet.12">
                  <p:embed/>
                </p:oleObj>
              </mc:Choice>
              <mc:Fallback>
                <p:oleObj name="Worksheet" r:id="rId3" imgW="5724716" imgH="93333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3071" y="544012"/>
                        <a:ext cx="10383796" cy="16931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5134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Microsoft Excel Worksheet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Almog Zugaier</dc:creator>
  <cp:lastModifiedBy>Almog Zugaier</cp:lastModifiedBy>
  <cp:revision>1</cp:revision>
  <dcterms:created xsi:type="dcterms:W3CDTF">2018-11-20T13:07:15Z</dcterms:created>
  <dcterms:modified xsi:type="dcterms:W3CDTF">2018-11-20T13:07:23Z</dcterms:modified>
</cp:coreProperties>
</file>