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981" autoAdjust="0"/>
    <p:restoredTop sz="94660"/>
  </p:normalViewPr>
  <p:slideViewPr>
    <p:cSldViewPr snapToGrid="0">
      <p:cViewPr varScale="1">
        <p:scale>
          <a:sx n="89" d="100"/>
          <a:sy n="89" d="100"/>
        </p:scale>
        <p:origin x="21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863-D4F7-4AE1-99D9-2BF856475030}" type="datetimeFigureOut">
              <a:rPr lang="he-IL" smtClean="0"/>
              <a:t>י"ד/שבט/תשע"ט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58236-26E4-43BF-AC5D-E3E2FA79CBC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12394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863-D4F7-4AE1-99D9-2BF856475030}" type="datetimeFigureOut">
              <a:rPr lang="he-IL" smtClean="0"/>
              <a:t>י"ד/שבט/תשע"ט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58236-26E4-43BF-AC5D-E3E2FA79CBC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43863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863-D4F7-4AE1-99D9-2BF856475030}" type="datetimeFigureOut">
              <a:rPr lang="he-IL" smtClean="0"/>
              <a:t>י"ד/שבט/תשע"ט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58236-26E4-43BF-AC5D-E3E2FA79CBC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14642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863-D4F7-4AE1-99D9-2BF856475030}" type="datetimeFigureOut">
              <a:rPr lang="he-IL" smtClean="0"/>
              <a:t>י"ד/שבט/תשע"ט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58236-26E4-43BF-AC5D-E3E2FA79CBC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72219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863-D4F7-4AE1-99D9-2BF856475030}" type="datetimeFigureOut">
              <a:rPr lang="he-IL" smtClean="0"/>
              <a:t>י"ד/שבט/תשע"ט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58236-26E4-43BF-AC5D-E3E2FA79CBC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93333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863-D4F7-4AE1-99D9-2BF856475030}" type="datetimeFigureOut">
              <a:rPr lang="he-IL" smtClean="0"/>
              <a:t>י"ד/שבט/תשע"ט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58236-26E4-43BF-AC5D-E3E2FA79CBC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89234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863-D4F7-4AE1-99D9-2BF856475030}" type="datetimeFigureOut">
              <a:rPr lang="he-IL" smtClean="0"/>
              <a:t>י"ד/שבט/תשע"ט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58236-26E4-43BF-AC5D-E3E2FA79CBC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2946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863-D4F7-4AE1-99D9-2BF856475030}" type="datetimeFigureOut">
              <a:rPr lang="he-IL" smtClean="0"/>
              <a:t>י"ד/שבט/תשע"ט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58236-26E4-43BF-AC5D-E3E2FA79CBC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46020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863-D4F7-4AE1-99D9-2BF856475030}" type="datetimeFigureOut">
              <a:rPr lang="he-IL" smtClean="0"/>
              <a:t>י"ד/שבט/תשע"ט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58236-26E4-43BF-AC5D-E3E2FA79CBC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24370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863-D4F7-4AE1-99D9-2BF856475030}" type="datetimeFigureOut">
              <a:rPr lang="he-IL" smtClean="0"/>
              <a:t>י"ד/שבט/תשע"ט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58236-26E4-43BF-AC5D-E3E2FA79CBC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00626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863-D4F7-4AE1-99D9-2BF856475030}" type="datetimeFigureOut">
              <a:rPr lang="he-IL" smtClean="0"/>
              <a:t>י"ד/שבט/תשע"ט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58236-26E4-43BF-AC5D-E3E2FA79CBC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02051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483863-D4F7-4AE1-99D9-2BF856475030}" type="datetimeFigureOut">
              <a:rPr lang="he-IL" smtClean="0"/>
              <a:t>י"ד/שבט/תשע"ט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B58236-26E4-43BF-AC5D-E3E2FA79CBC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6219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1343" y="647660"/>
            <a:ext cx="9762216" cy="1926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1602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Almog Zugaier</dc:creator>
  <cp:lastModifiedBy>Almog Zugaier</cp:lastModifiedBy>
  <cp:revision>1</cp:revision>
  <dcterms:created xsi:type="dcterms:W3CDTF">2019-01-20T12:32:48Z</dcterms:created>
  <dcterms:modified xsi:type="dcterms:W3CDTF">2019-01-20T12:33:12Z</dcterms:modified>
</cp:coreProperties>
</file>