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051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34652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23894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0570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0936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9601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097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2265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8377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0941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3537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9939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B860C-9F1E-430E-8D57-A81ACE5EA92E}" type="datetimeFigureOut">
              <a:rPr lang="he-IL" smtClean="0"/>
              <a:t>כ"ה/אלול/תשע"ח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BF4CC-D20C-4AD4-AA7B-26413A644CA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14007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73" y="512618"/>
            <a:ext cx="11610109" cy="229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053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Almog Zugaier</dc:creator>
  <cp:lastModifiedBy>Almog Zugaier</cp:lastModifiedBy>
  <cp:revision>1</cp:revision>
  <dcterms:created xsi:type="dcterms:W3CDTF">2018-09-05T11:24:28Z</dcterms:created>
  <dcterms:modified xsi:type="dcterms:W3CDTF">2018-09-05T11:25:07Z</dcterms:modified>
</cp:coreProperties>
</file>