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0051" autoAdjust="0"/>
    <p:restoredTop sz="94660"/>
  </p:normalViewPr>
  <p:slideViewPr>
    <p:cSldViewPr snapToGrid="0">
      <p:cViewPr varScale="1">
        <p:scale>
          <a:sx n="69" d="100"/>
          <a:sy n="69" d="100"/>
        </p:scale>
        <p:origin x="72" y="5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5346529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9238947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2305708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609363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960104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209713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7226503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6837775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2094184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035373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99395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6B860C-9F1E-430E-8D57-A81ACE5EA92E}" type="datetimeFigureOut">
              <a:rPr lang="he-IL" smtClean="0"/>
              <a:t>כ"ה/אלול/תשע"ח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5BF4CC-D20C-4AD4-AA7B-26413A644CA9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140074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1673" y="512618"/>
            <a:ext cx="11610109" cy="229116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000538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Almog Zugaier</dc:creator>
  <cp:lastModifiedBy>Almog Zugaier</cp:lastModifiedBy>
  <cp:revision>1</cp:revision>
  <dcterms:created xsi:type="dcterms:W3CDTF">2018-09-05T11:24:28Z</dcterms:created>
  <dcterms:modified xsi:type="dcterms:W3CDTF">2018-09-05T11:25:07Z</dcterms:modified>
</cp:coreProperties>
</file>

<file path=docProps/thumbnail.jpeg>
</file>