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985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A052-ECAF-429D-ADD2-C6F86B2596A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87A2-FC46-4435-BEA0-F0D39A25A2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08125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A052-ECAF-429D-ADD2-C6F86B2596A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87A2-FC46-4435-BEA0-F0D39A25A2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91542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A052-ECAF-429D-ADD2-C6F86B2596A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87A2-FC46-4435-BEA0-F0D39A25A2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12608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A052-ECAF-429D-ADD2-C6F86B2596A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87A2-FC46-4435-BEA0-F0D39A25A2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8800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A052-ECAF-429D-ADD2-C6F86B2596A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87A2-FC46-4435-BEA0-F0D39A25A2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12318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A052-ECAF-429D-ADD2-C6F86B2596A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87A2-FC46-4435-BEA0-F0D39A25A2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9818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A052-ECAF-429D-ADD2-C6F86B2596A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87A2-FC46-4435-BEA0-F0D39A25A2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06452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A052-ECAF-429D-ADD2-C6F86B2596A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87A2-FC46-4435-BEA0-F0D39A25A2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53491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A052-ECAF-429D-ADD2-C6F86B2596A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87A2-FC46-4435-BEA0-F0D39A25A2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77083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A052-ECAF-429D-ADD2-C6F86B2596A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87A2-FC46-4435-BEA0-F0D39A25A2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56421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A052-ECAF-429D-ADD2-C6F86B2596A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87A2-FC46-4435-BEA0-F0D39A25A2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56541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4A052-ECAF-429D-ADD2-C6F86B2596A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E87A2-FC46-4435-BEA0-F0D39A25A2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12117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6142427"/>
              </p:ext>
            </p:extLst>
          </p:nvPr>
        </p:nvGraphicFramePr>
        <p:xfrm>
          <a:off x="359071" y="759693"/>
          <a:ext cx="11294214" cy="1841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5724716" imgH="933331" progId="Excel.Sheet.12">
                  <p:embed/>
                </p:oleObj>
              </mc:Choice>
              <mc:Fallback>
                <p:oleObj name="Worksheet" r:id="rId3" imgW="5724716" imgH="93333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9071" y="759693"/>
                        <a:ext cx="11294214" cy="18416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7593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Microsoft Excel Worksheet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Almog Zugaier</dc:creator>
  <cp:lastModifiedBy>Almog Zugaier</cp:lastModifiedBy>
  <cp:revision>1</cp:revision>
  <dcterms:created xsi:type="dcterms:W3CDTF">2018-11-20T13:12:04Z</dcterms:created>
  <dcterms:modified xsi:type="dcterms:W3CDTF">2018-11-20T13:12:11Z</dcterms:modified>
</cp:coreProperties>
</file>