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981" autoAdjust="0"/>
    <p:restoredTop sz="94660"/>
  </p:normalViewPr>
  <p:slideViewPr>
    <p:cSldViewPr snapToGrid="0">
      <p:cViewPr varScale="1">
        <p:scale>
          <a:sx n="60" d="100"/>
          <a:sy n="60" d="100"/>
        </p:scale>
        <p:origin x="4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93D71-FB68-4C8F-8967-D8718532CA16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F23B-F5F1-4976-B683-2A27ADDEFB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62348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93D71-FB68-4C8F-8967-D8718532CA16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F23B-F5F1-4976-B683-2A27ADDEFB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52968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93D71-FB68-4C8F-8967-D8718532CA16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F23B-F5F1-4976-B683-2A27ADDEFB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1776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93D71-FB68-4C8F-8967-D8718532CA16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F23B-F5F1-4976-B683-2A27ADDEFB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5425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93D71-FB68-4C8F-8967-D8718532CA16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F23B-F5F1-4976-B683-2A27ADDEFB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2175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93D71-FB68-4C8F-8967-D8718532CA16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F23B-F5F1-4976-B683-2A27ADDEFB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3991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93D71-FB68-4C8F-8967-D8718532CA16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F23B-F5F1-4976-B683-2A27ADDEFB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93212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93D71-FB68-4C8F-8967-D8718532CA16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F23B-F5F1-4976-B683-2A27ADDEFB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48340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93D71-FB68-4C8F-8967-D8718532CA16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F23B-F5F1-4976-B683-2A27ADDEFB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0462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93D71-FB68-4C8F-8967-D8718532CA16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F23B-F5F1-4976-B683-2A27ADDEFB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68064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93D71-FB68-4C8F-8967-D8718532CA16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EF23B-F5F1-4976-B683-2A27ADDEFB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6758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93D71-FB68-4C8F-8967-D8718532CA16}" type="datetimeFigureOut">
              <a:rPr lang="he-IL" smtClean="0"/>
              <a:t>י"א/טבת/תשע"ט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EF23B-F5F1-4976-B683-2A27ADDEFB7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27433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4916730"/>
              </p:ext>
            </p:extLst>
          </p:nvPr>
        </p:nvGraphicFramePr>
        <p:xfrm>
          <a:off x="875549" y="753979"/>
          <a:ext cx="10821876" cy="1764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5724716" imgH="933331" progId="Excel.Sheet.12">
                  <p:embed/>
                </p:oleObj>
              </mc:Choice>
              <mc:Fallback>
                <p:oleObj name="Worksheet" r:id="rId3" imgW="5724716" imgH="93333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75549" y="753979"/>
                        <a:ext cx="10821876" cy="17646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7635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Microsoft Excel Worksheet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Almog Zugaier</dc:creator>
  <cp:lastModifiedBy>Almog Zugaier</cp:lastModifiedBy>
  <cp:revision>1</cp:revision>
  <dcterms:created xsi:type="dcterms:W3CDTF">2018-12-19T10:22:03Z</dcterms:created>
  <dcterms:modified xsi:type="dcterms:W3CDTF">2018-12-19T10:25:49Z</dcterms:modified>
</cp:coreProperties>
</file>