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5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62396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4215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4044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2760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942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14483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360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788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8468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99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7275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57743-FFC1-424C-B743-A91AD9262730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B36BB-F046-4A31-AA12-20FE2DA8A6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8813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06" y="928255"/>
            <a:ext cx="10643127" cy="21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845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2018-09-05T11:16:23Z</dcterms:created>
  <dcterms:modified xsi:type="dcterms:W3CDTF">2018-09-05T11:18:42Z</dcterms:modified>
</cp:coreProperties>
</file>